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5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1066" autoAdjust="0"/>
  </p:normalViewPr>
  <p:slideViewPr>
    <p:cSldViewPr snapToGrid="0">
      <p:cViewPr>
        <p:scale>
          <a:sx n="100" d="100"/>
          <a:sy n="100" d="100"/>
        </p:scale>
        <p:origin x="31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2C70B4-A64A-4D30-B615-6FF2B3327D4E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A158C6-2FB0-46D2-AB9B-9F7922AA6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47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A158C6-2FB0-46D2-AB9B-9F7922AA69F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39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5334-FA74-4EE5-B791-5E9229C6AD2D}" type="datetime1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4829-61FA-4827-91A4-3CBEC3BFF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120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53BF-D3B3-4D3B-AB03-0779ACB03C24}" type="datetime1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4829-61FA-4827-91A4-3CBEC3BFF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67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451-7A78-4F5E-9385-C8A664E2710B}" type="datetime1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4829-61FA-4827-91A4-3CBEC3BFF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60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5567-270B-4C8B-A160-9A54115915CD}" type="datetime1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4829-61FA-4827-91A4-3CBEC3BFF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10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7A4DC-CCB4-4677-B39E-E28E76549390}" type="datetime1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4829-61FA-4827-91A4-3CBEC3BFF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944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9A6A0-1FA9-4805-BA1C-DA484060AB34}" type="datetime1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4829-61FA-4827-91A4-3CBEC3BFF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714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2459C-0348-4600-AAD9-BA32B0B2E7C7}" type="datetime1">
              <a:rPr lang="en-US" smtClean="0"/>
              <a:t>4/5/2016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4829-61FA-4827-91A4-3CBEC3BFF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00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6B218-025E-4625-BB51-9590F9CFF0B2}" type="datetime1">
              <a:rPr lang="en-US" smtClean="0"/>
              <a:t>4/5/2016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4829-61FA-4827-91A4-3CBEC3BFF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215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1F941-D0EA-461A-B00A-4BBB8AB11CE2}" type="datetime1">
              <a:rPr lang="en-US" smtClean="0"/>
              <a:t>4/5/2016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4829-61FA-4827-91A4-3CBEC3BFF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707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58CD-2548-49DF-A346-734C01817787}" type="datetime1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4829-61FA-4827-91A4-3CBEC3BFF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7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6DCB0-2E41-49B1-99F0-6B5ECCFC034B}" type="datetime1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4829-61FA-4827-91A4-3CBEC3BFF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82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"/>
            <a:lum/>
          </a:blip>
          <a:srcRect/>
          <a:stretch>
            <a:fillRect t="-6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80E29-BE3F-4364-8298-E0919459FD2F}" type="datetime1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04829-61FA-4827-91A4-3CBEC3BFF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17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Computer Memory Testing System for Nano-Satellite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Matthew Demi Vis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066" y="112311"/>
            <a:ext cx="1904407" cy="7737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1" y="115128"/>
            <a:ext cx="1155750" cy="9611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8839" y="5387728"/>
            <a:ext cx="895575" cy="138606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1" y="6237291"/>
            <a:ext cx="1888491" cy="430802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4829-61FA-4827-91A4-3CBEC3BFFC5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6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Purpose</a:t>
            </a:r>
          </a:p>
          <a:p>
            <a:pPr>
              <a:lnSpc>
                <a:spcPct val="150000"/>
              </a:lnSpc>
            </a:pPr>
            <a:r>
              <a:rPr lang="en-US" dirty="0"/>
              <a:t>Design Considerations</a:t>
            </a:r>
          </a:p>
          <a:p>
            <a:pPr>
              <a:lnSpc>
                <a:spcPct val="150000"/>
              </a:lnSpc>
            </a:pPr>
            <a:r>
              <a:rPr lang="en-US" dirty="0"/>
              <a:t>Design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Hardware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Software</a:t>
            </a:r>
          </a:p>
          <a:p>
            <a:pPr>
              <a:lnSpc>
                <a:spcPct val="150000"/>
              </a:lnSpc>
            </a:pPr>
            <a:r>
              <a:rPr lang="en-US" dirty="0"/>
              <a:t>Implementation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4829-61FA-4827-91A4-3CBEC3BFFC5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36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Purpose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Now that Low Earth Orbit (LEO) is becoming </a:t>
            </a:r>
            <a:r>
              <a:rPr lang="en-US" dirty="0" smtClean="0"/>
              <a:t>easier to </a:t>
            </a:r>
            <a:r>
              <a:rPr lang="en-US" dirty="0" smtClean="0"/>
              <a:t>access, and </a:t>
            </a:r>
            <a:r>
              <a:rPr lang="en-US" dirty="0" err="1" smtClean="0"/>
              <a:t>nano</a:t>
            </a:r>
            <a:r>
              <a:rPr lang="en-US" dirty="0" smtClean="0"/>
              <a:t>-satellites are becoming </a:t>
            </a:r>
            <a:r>
              <a:rPr lang="en-US" dirty="0" smtClean="0"/>
              <a:t>more </a:t>
            </a:r>
            <a:r>
              <a:rPr lang="en-US" dirty="0" smtClean="0"/>
              <a:t>common, pressure for cheaper </a:t>
            </a:r>
            <a:r>
              <a:rPr lang="en-US" dirty="0" smtClean="0"/>
              <a:t>solutions </a:t>
            </a:r>
            <a:r>
              <a:rPr lang="en-US" dirty="0" smtClean="0"/>
              <a:t>to space-faring technology is on the rise.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Characterizing the risk of using Common Off The Shelf (COTS) data storage could make it feasible for use in low-cost systems.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4829-61FA-4827-91A4-3CBEC3BFFC5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4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Design Considerations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 </a:t>
            </a:r>
            <a:r>
              <a:rPr lang="en-US" dirty="0" smtClean="0"/>
              <a:t>factor</a:t>
            </a:r>
          </a:p>
          <a:p>
            <a:pPr lvl="1"/>
            <a:r>
              <a:rPr lang="en-US" dirty="0" smtClean="0"/>
              <a:t>For use in small, low-cost host system</a:t>
            </a:r>
            <a:endParaRPr lang="en-US" dirty="0" smtClean="0"/>
          </a:p>
          <a:p>
            <a:r>
              <a:rPr lang="en-US" dirty="0" smtClean="0"/>
              <a:t>Power </a:t>
            </a:r>
            <a:r>
              <a:rPr lang="en-US" dirty="0" smtClean="0"/>
              <a:t>Consumption</a:t>
            </a:r>
          </a:p>
          <a:p>
            <a:pPr lvl="1"/>
            <a:r>
              <a:rPr lang="en-US" dirty="0" smtClean="0"/>
              <a:t>Minimal impact on host system</a:t>
            </a:r>
            <a:endParaRPr lang="en-US" dirty="0" smtClean="0"/>
          </a:p>
          <a:p>
            <a:r>
              <a:rPr lang="en-US" dirty="0" smtClean="0"/>
              <a:t>Durability</a:t>
            </a:r>
          </a:p>
          <a:p>
            <a:pPr lvl="1"/>
            <a:r>
              <a:rPr lang="en-US" dirty="0" smtClean="0"/>
              <a:t>Endure rigors of launching to and being in LEO</a:t>
            </a:r>
            <a:endParaRPr lang="en-US" dirty="0" smtClean="0"/>
          </a:p>
          <a:p>
            <a:r>
              <a:rPr lang="en-US" dirty="0" smtClean="0"/>
              <a:t>Diverse </a:t>
            </a:r>
            <a:r>
              <a:rPr lang="en-US" dirty="0" smtClean="0"/>
              <a:t>COTS memory architectures</a:t>
            </a:r>
          </a:p>
          <a:p>
            <a:pPr lvl="1"/>
            <a:r>
              <a:rPr lang="en-US" dirty="0" smtClean="0"/>
              <a:t>Characterize risk in as many options as possible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4829-61FA-4827-91A4-3CBEC3BFFC5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61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Design - Hardware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596946"/>
          </a:xfrm>
        </p:spPr>
        <p:txBody>
          <a:bodyPr numCol="1">
            <a:normAutofit/>
          </a:bodyPr>
          <a:lstStyle/>
          <a:p>
            <a:r>
              <a:rPr lang="en-US" dirty="0" smtClean="0"/>
              <a:t>5 Common-of-the-shelf memory types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Microchip PIC24F microcontroller for </a:t>
            </a:r>
            <a:r>
              <a:rPr lang="en-US" dirty="0" smtClean="0"/>
              <a:t>low-power and high durability</a:t>
            </a:r>
            <a:endParaRPr lang="en-US" dirty="0" smtClean="0"/>
          </a:p>
          <a:p>
            <a:r>
              <a:rPr lang="en-US" dirty="0" smtClean="0"/>
              <a:t>Radiation s</a:t>
            </a:r>
            <a:r>
              <a:rPr lang="en-US" dirty="0" smtClean="0"/>
              <a:t>hielded </a:t>
            </a:r>
            <a:r>
              <a:rPr lang="en-US" dirty="0" smtClean="0"/>
              <a:t>central </a:t>
            </a:r>
            <a:r>
              <a:rPr lang="en-US" dirty="0" smtClean="0"/>
              <a:t>controller to avoid erroneous errors.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4829-61FA-4827-91A4-3CBEC3BFFC5B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157303"/>
              </p:ext>
            </p:extLst>
          </p:nvPr>
        </p:nvGraphicFramePr>
        <p:xfrm>
          <a:off x="1220833" y="2269898"/>
          <a:ext cx="64008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4628"/>
                <a:gridCol w="1992086"/>
                <a:gridCol w="275408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Flash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Non-volatile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Susceptible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Volatile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Susceptible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Volatile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Susceptible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Non-volatile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Theoretically resistant</a:t>
                      </a:r>
                      <a:endParaRPr lang="en-US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Non-volatile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Theoretically resistant</a:t>
                      </a:r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920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Design - Software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Configurable data collection rate - power</a:t>
            </a:r>
          </a:p>
          <a:p>
            <a:pPr lvl="1"/>
            <a:r>
              <a:rPr lang="en-US" dirty="0" smtClean="0"/>
              <a:t>Sleep most time</a:t>
            </a:r>
          </a:p>
          <a:p>
            <a:pPr lvl="1"/>
            <a:r>
              <a:rPr lang="en-US" dirty="0" smtClean="0"/>
              <a:t>Different missions, different time periods</a:t>
            </a:r>
            <a:endParaRPr lang="en-US" dirty="0"/>
          </a:p>
          <a:p>
            <a:r>
              <a:rPr lang="en-US" dirty="0" smtClean="0"/>
              <a:t>Communicate via UART to:</a:t>
            </a:r>
          </a:p>
          <a:p>
            <a:pPr lvl="1"/>
            <a:r>
              <a:rPr lang="en-US" dirty="0" smtClean="0"/>
              <a:t> request time for timestamping of data</a:t>
            </a:r>
          </a:p>
          <a:p>
            <a:pPr lvl="1"/>
            <a:r>
              <a:rPr lang="en-US" dirty="0" smtClean="0"/>
              <a:t>respond to requests for data</a:t>
            </a:r>
          </a:p>
          <a:p>
            <a:r>
              <a:rPr lang="en-US" dirty="0" smtClean="0"/>
              <a:t>Error characterization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4829-61FA-4827-91A4-3CBEC3BFFC5B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1" y="4789713"/>
            <a:ext cx="7184570" cy="83099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Single-event upset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Tie high/low </a:t>
            </a:r>
            <a:r>
              <a:rPr lang="en-US" sz="2400" dirty="0" smtClean="0"/>
              <a:t>bit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Neighbor influence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Latch up ove</a:t>
            </a:r>
            <a:r>
              <a:rPr lang="en-US" sz="2400" dirty="0" smtClean="0"/>
              <a:t>r time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8668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Implementation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67543"/>
            <a:ext cx="3856263" cy="4724400"/>
          </a:xfrm>
        </p:spPr>
        <p:txBody>
          <a:bodyPr/>
          <a:lstStyle/>
          <a:p>
            <a:r>
              <a:rPr lang="en-US" dirty="0" smtClean="0"/>
              <a:t>Hardware</a:t>
            </a:r>
          </a:p>
          <a:p>
            <a:pPr lvl="1"/>
            <a:r>
              <a:rPr lang="en-US" dirty="0" smtClean="0"/>
              <a:t>Memory dispersed all around board</a:t>
            </a:r>
            <a:endParaRPr lang="en-US" dirty="0" smtClean="0"/>
          </a:p>
          <a:p>
            <a:pPr lvl="1"/>
            <a:r>
              <a:rPr lang="en-US" dirty="0" smtClean="0"/>
              <a:t>CubeSat Kit bus for communication</a:t>
            </a:r>
          </a:p>
          <a:p>
            <a:pPr lvl="1"/>
            <a:r>
              <a:rPr lang="en-US" dirty="0" smtClean="0"/>
              <a:t>Central PIC will be shielded</a:t>
            </a:r>
            <a:endParaRPr lang="en-US" dirty="0" smtClean="0"/>
          </a:p>
          <a:p>
            <a:r>
              <a:rPr lang="en-US" dirty="0" smtClean="0"/>
              <a:t>Software</a:t>
            </a:r>
          </a:p>
          <a:p>
            <a:pPr lvl="1"/>
            <a:r>
              <a:rPr lang="en-US" dirty="0" smtClean="0"/>
              <a:t>Programmed </a:t>
            </a:r>
            <a:r>
              <a:rPr lang="en-US" dirty="0" smtClean="0"/>
              <a:t>in </a:t>
            </a:r>
            <a:r>
              <a:rPr lang="en-US" dirty="0" smtClean="0"/>
              <a:t>C</a:t>
            </a:r>
          </a:p>
          <a:p>
            <a:pPr lvl="1"/>
            <a:r>
              <a:rPr lang="en-US" dirty="0" smtClean="0"/>
              <a:t>MPLABX IDE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XC16 compiler</a:t>
            </a:r>
          </a:p>
          <a:p>
            <a:pPr lvl="1"/>
            <a:r>
              <a:rPr lang="en-US" dirty="0" smtClean="0"/>
              <a:t>Cyclic Executive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4829-61FA-4827-91A4-3CBEC3BFFC5B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746171" y="1567543"/>
            <a:ext cx="4027715" cy="483209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4400" b="1" dirty="0" smtClean="0"/>
          </a:p>
          <a:p>
            <a:pPr algn="ctr"/>
            <a:endParaRPr lang="en-US" sz="4400" b="1" dirty="0" smtClean="0"/>
          </a:p>
          <a:p>
            <a:pPr algn="ctr"/>
            <a:r>
              <a:rPr lang="en-US" sz="4400" b="1" dirty="0" smtClean="0"/>
              <a:t>IMAGE OF </a:t>
            </a:r>
            <a:br>
              <a:rPr lang="en-US" sz="4400" b="1" dirty="0" smtClean="0"/>
            </a:br>
            <a:r>
              <a:rPr lang="en-US" sz="4400" b="1" dirty="0" smtClean="0"/>
              <a:t>COMPLETE </a:t>
            </a:r>
            <a:br>
              <a:rPr lang="en-US" sz="4400" b="1" dirty="0" smtClean="0"/>
            </a:br>
            <a:r>
              <a:rPr lang="en-US" sz="4400" b="1" dirty="0" smtClean="0"/>
              <a:t>SYSTEM</a:t>
            </a:r>
          </a:p>
          <a:p>
            <a:pPr algn="ctr"/>
            <a:endParaRPr lang="en-US" sz="4400" b="1" dirty="0" smtClean="0"/>
          </a:p>
          <a:p>
            <a:pPr algn="ctr"/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98131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Review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Purpose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Design Considerations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Design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Hardware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Software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Implementation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4829-61FA-4827-91A4-3CBEC3BFFC5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75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Acknowledgements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Arizona Space Grant Consortium</a:t>
            </a:r>
          </a:p>
          <a:p>
            <a:pPr marL="0" indent="0" algn="ctr">
              <a:buNone/>
            </a:pPr>
            <a:r>
              <a:rPr lang="en-US" dirty="0" smtClean="0"/>
              <a:t>ERAU College of Engineering</a:t>
            </a:r>
          </a:p>
          <a:p>
            <a:pPr marL="0" indent="0" algn="ctr">
              <a:buNone/>
            </a:pPr>
            <a:r>
              <a:rPr lang="en-US" dirty="0" smtClean="0"/>
              <a:t>Dr. Gary Yale</a:t>
            </a:r>
          </a:p>
          <a:p>
            <a:pPr marL="0" indent="0" algn="ctr">
              <a:buNone/>
            </a:pPr>
            <a:r>
              <a:rPr lang="en-US" dirty="0" smtClean="0"/>
              <a:t>Dr. Brian Davis</a:t>
            </a:r>
          </a:p>
          <a:p>
            <a:pPr marL="0" indent="0" algn="ctr">
              <a:buNone/>
            </a:pPr>
            <a:r>
              <a:rPr lang="en-US" dirty="0" smtClean="0"/>
              <a:t>Davis Gomez Herrera</a:t>
            </a:r>
          </a:p>
          <a:p>
            <a:pPr marL="0" indent="0" algn="ctr">
              <a:buNone/>
            </a:pPr>
            <a:r>
              <a:rPr lang="en-US" dirty="0" err="1" smtClean="0"/>
              <a:t>Joskua</a:t>
            </a:r>
            <a:r>
              <a:rPr lang="en-US" dirty="0" smtClean="0"/>
              <a:t> Carrillo</a:t>
            </a:r>
          </a:p>
          <a:p>
            <a:pPr marL="0" indent="0" algn="ctr">
              <a:buNone/>
            </a:pPr>
            <a:r>
              <a:rPr lang="en-US" dirty="0" smtClean="0"/>
              <a:t>Jason </a:t>
            </a:r>
            <a:r>
              <a:rPr lang="en-US" dirty="0" err="1" smtClean="0"/>
              <a:t>Lathbury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08321" y="6312808"/>
            <a:ext cx="2057400" cy="365125"/>
          </a:xfrm>
        </p:spPr>
        <p:txBody>
          <a:bodyPr/>
          <a:lstStyle/>
          <a:p>
            <a:fld id="{CA304829-61FA-4827-91A4-3CBEC3BFFC5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33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389</TotalTime>
  <Words>276</Words>
  <Application>Microsoft Office PowerPoint</Application>
  <PresentationFormat>On-screen Show (4:3)</PresentationFormat>
  <Paragraphs>95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Computer Memory Testing System for Nano-Satellite</vt:lpstr>
      <vt:lpstr>Overview</vt:lpstr>
      <vt:lpstr>Purpose</vt:lpstr>
      <vt:lpstr>Design Considerations</vt:lpstr>
      <vt:lpstr>Design - Hardware</vt:lpstr>
      <vt:lpstr>Design - Software</vt:lpstr>
      <vt:lpstr>Implementation</vt:lpstr>
      <vt:lpstr>Review</vt:lpstr>
      <vt:lpstr>Acknowledgements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Clayton</dc:creator>
  <cp:lastModifiedBy>Vis, Matthew D.</cp:lastModifiedBy>
  <cp:revision>22</cp:revision>
  <dcterms:created xsi:type="dcterms:W3CDTF">2014-04-01T22:02:56Z</dcterms:created>
  <dcterms:modified xsi:type="dcterms:W3CDTF">2016-04-05T19:58:28Z</dcterms:modified>
</cp:coreProperties>
</file>